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89C031-F8F5-A119-A8FF-FDA5EB83D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93B9C3B-171D-A8C0-9828-53D00798F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B1B96B-09FB-5873-9BA1-EFD942F6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F1814B-FDC5-5E13-7F34-E9C2B0BB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821F43-5DB8-748F-98EF-F071280A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3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393F0-7EED-1FBC-A667-2CA804CB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CDA17C-FD8D-0435-9EA1-C11EB8D71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95343A-B205-8915-E6FC-2565FBEC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94CFE1-2B44-7607-3DE0-764099DF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E5687A-A1A2-4E54-4230-99712710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45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EA5ACFB-3CE1-9335-446F-53346AFF1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16EFC4-D78E-1E23-35C0-9A8AC7549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90BD5C-9F5F-5BDD-EFC1-F7EDB4AC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3CC707-A022-55EE-384B-199CEA27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56590C-E551-9B67-7A60-EAB59D23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36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2F50EB-601A-18AB-5A37-123070AA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D1E229-D3CE-C34C-7D5A-234446913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F9F3B1-F67D-43E1-F4DF-42855A64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D1A497-C988-6A4D-99B4-EB0A763C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64AD9-65C3-1C77-4D1C-B157EC27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10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CD168C-0121-F2DE-3652-B666A468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5F8708-FB73-1A1E-580B-FDC830980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85E16F-F67A-8DD9-B65C-660F92E0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561620-42C5-DE84-78D7-CB75F6E4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DD747B-6990-4380-4F28-DD7D1896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13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E3FDBE-6B9E-D6F0-74E2-C91761E7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CEA34F-1D31-9E4A-6F37-64CC40998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97B2B05-90B5-5F22-F137-F1E94E708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3EE809-E56B-5467-20C9-018832D1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14E99D-14D6-C7B0-755D-CE79170C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AAA483-E474-85DD-B04A-F1A6605D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80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142479-2D86-4034-4414-9E3BE336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6EA0D9-B89E-672C-B79C-721214A89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6C2B383-5DF2-5D00-AA50-EB3716156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2E6E247-FD45-2A1D-1ACE-A211F297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1BCB076-CD4B-0ABD-63CF-712402F5B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1D9BC16-017B-EC4B-AEE8-1DF30619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F9EC9D1-C37D-CA23-9080-36B1504A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A91044-D2B4-A485-9E6F-6CB5C8F7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46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FE3F61-0FA7-E104-A377-FF4B7AFBB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EA5C7B7-3D3A-0F14-558E-B085D3DD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B1BF4C0-47E1-92BA-1813-83569751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C118B6-95AD-BC1C-C344-C4DDC41B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53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F3DAD3-6F35-A039-E4D2-06B3C739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01ADD64-87FD-B8FA-165B-D7810DA2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B7B2C0-631B-FE3D-5FDE-528EF466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2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1BC7B7-1DFC-C60A-C7F0-3852D101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A03CAC-0932-689B-83AE-93AA9962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4DF270F-5A8F-1F45-7C29-58BA7D04C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C8F4B3-5D6F-FE38-ABF4-CA2F9822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EF8950-E10E-3F3B-AF99-FD9304C8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549B1B-BD79-75BE-75A4-38CE191D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1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172AAD-89A6-F1B9-E965-7196D2E3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AB70BC7-4DD1-A65A-7C74-690418627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92C11A2-5883-D707-97E9-2CB8B47C8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1E698C-A189-1ECF-D2DA-0B6CE469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2B5C1E-0C4D-348A-FFD7-DA69C092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D57059-6493-B3DF-80F5-FC28966B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16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1C0A721-EAA4-E489-551E-EBE9459A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4BE932-683C-D155-E8C0-47D4FD4E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C02DBE-01C3-8686-AD09-189DE44CE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151-F332-4A5E-BC93-1E0646EC3113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DEAAF8-F90F-6EB1-D9E5-F63914C35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7D66A6-79C8-9CE6-3EFB-4AD59B512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8D2D-23BC-4BC9-9B52-F6A0A7030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7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하늘, 대기권 밖이(가) 표시된 사진&#10;&#10;자동 생성된 설명">
            <a:extLst>
              <a:ext uri="{FF2B5EF4-FFF2-40B4-BE49-F238E27FC236}">
                <a16:creationId xmlns:a16="http://schemas.microsoft.com/office/drawing/2014/main" id="{A4304A05-4110-C851-BFF3-9EFDA2395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274186B-4F68-A3E4-0A55-84291DC5D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9BBF81-5110-2750-BC03-8BC10FA36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8" descr="도표, 지도, 원, 텍스트이(가) 표시된 사진&#10;&#10;자동 생성된 설명">
            <a:extLst>
              <a:ext uri="{FF2B5EF4-FFF2-40B4-BE49-F238E27FC236}">
                <a16:creationId xmlns:a16="http://schemas.microsoft.com/office/drawing/2014/main" id="{E0989AE2-D4D5-80C7-D1F6-B83C7BF5F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FE5AC95A-29F8-F1D9-261F-61A83C82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C60239-0413-D6E7-AEBD-7FC480230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78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SUE JUNG</dc:creator>
  <cp:lastModifiedBy>HWANG SUE JUNG</cp:lastModifiedBy>
  <cp:revision>1</cp:revision>
  <dcterms:created xsi:type="dcterms:W3CDTF">2023-05-11T06:31:07Z</dcterms:created>
  <dcterms:modified xsi:type="dcterms:W3CDTF">2023-05-11T06:49:36Z</dcterms:modified>
</cp:coreProperties>
</file>